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0" r:id="rId2"/>
  </p:sldMasterIdLst>
  <p:sldIdLst>
    <p:sldId id="267" r:id="rId3"/>
    <p:sldId id="258" r:id="rId4"/>
    <p:sldId id="264" r:id="rId5"/>
    <p:sldId id="270" r:id="rId6"/>
    <p:sldId id="268" r:id="rId7"/>
    <p:sldId id="269" r:id="rId8"/>
    <p:sldId id="266" r:id="rId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8"/>
    <p:restoredTop sz="94682"/>
  </p:normalViewPr>
  <p:slideViewPr>
    <p:cSldViewPr>
      <p:cViewPr varScale="1">
        <p:scale>
          <a:sx n="111" d="100"/>
          <a:sy n="111" d="100"/>
        </p:scale>
        <p:origin x="1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E7C58655-AB38-4672-8DA6-CECB4A63D54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FD41250F-C6D4-4E3C-A28A-183C1C550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xmlns="" id="{7D2F96D7-F677-47C8-83DC-71EA501827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96 w 5184"/>
                  <a:gd name="T3" fmla="*/ 3159 h 3159"/>
                  <a:gd name="T4" fmla="*/ 52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6FC6E237-5FCB-4024-BE00-C7BF878655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0 w 556"/>
                  <a:gd name="T5" fmla="*/ 3159 h 3159"/>
                  <a:gd name="T6" fmla="*/ 57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0557C83-81B5-4A55-BE16-F99F27906B9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C854C11A-6110-4787-BE16-9BC0614C3A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8 w 251"/>
                <a:gd name="T7" fmla="*/ 12 h 12"/>
                <a:gd name="T8" fmla="*/ 258 w 251"/>
                <a:gd name="T9" fmla="*/ 0 h 12"/>
                <a:gd name="T10" fmla="*/ 25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D959BC7E-E4AC-481C-9C4C-FE69A66AC62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628 w 251"/>
                <a:gd name="T5" fmla="*/ 12 h 12"/>
                <a:gd name="T6" fmla="*/ 262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xmlns="" id="{4B081131-C98B-46EF-A7D7-3017969A7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xmlns="" id="{AD6CEE4C-05C5-4FBB-9383-6D1FDB9949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xmlns="" id="{1814059C-C9DA-41C2-A9FF-B1C30F7C6C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xmlns="" id="{BAEC7BF2-95A5-463D-BD7D-B34AF3527B6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xmlns="" id="{8D3A0B39-3435-407E-903C-72BB1EA27F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xmlns="" id="{D37FD624-1C04-4EAE-941C-B82719644D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C7045F06-4725-40A4-B814-4C98AF9F31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a typeface="+mn-ea"/>
                </a:endParaRPr>
              </a:p>
            </p:txBody>
          </p:sp>
        </p:grpSp>
      </p:grpSp>
      <p:sp>
        <p:nvSpPr>
          <p:cNvPr id="245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D6FB6758-5152-4032-8D99-81E0D1AE9F8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08A39BAF-2BE3-4F8C-A744-77090FC4A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30539B8D-68CB-4D71-A16F-CEB929638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26E9-2579-4DAC-AA1B-138AA81F5E9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6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F243636D-04F6-487C-816F-CA757D6E3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328C3CA2-EFA3-460F-9406-87B719EBC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09AE17F5-D765-42DA-ACD6-908C75DAC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2E200-1DB4-4638-A620-E9BB096BC5F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54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50318C4F-03BF-490A-AA3B-4937E454E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6E896179-F5C0-4AD7-98B2-F79AF0A9C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CE37A339-0AC8-48BF-8735-1FE0105FB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1B6C1-1946-4907-A5BF-00218F3F284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6209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F62B3E1D-285F-4E43-9076-84558DDCC458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06D5307B-409A-45F2-89BF-3C9328EE6DF4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355CA8E-2DA1-4905-9596-7F27735DA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36AB9EB2-2FA0-4955-A841-7DEDB501C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F719F29-EC03-4DEF-AEC9-A87BA46C7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xmlns="" id="{37E0E79E-12A0-4051-997A-E70FBCB1D7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54E5A619-12A2-4F17-A433-529762FC5A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53F83C21-E94D-4FAC-A791-54265E0B74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0261FA1F-FBF4-471B-9CCA-3FF3168E1F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0C0D8EBC-D6E6-402C-8DAC-D1420BF46A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29D83E4B-CB03-49D5-81F3-80E435AB09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265E378F-FCFC-4FAD-8027-6A73DE93A4EC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D170F4AB-3684-4449-8E82-F6D3D570EF7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0F79D507-8498-46B5-9EB1-D6D9B49041E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F057E7B5-AE43-4D5F-BFDC-B05A62319EC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CF674D35-F49F-4A90-8B50-588D4C4D4B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xmlns="" id="{C2FB56F6-4A66-4B28-A936-6D6BE63F72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xmlns="" id="{834923D8-D384-4CD8-9625-EE802B2BD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xmlns="" id="{66E66293-6357-4355-B1FC-0EC708C635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xmlns="" id="{C6BED193-57F1-41B9-A933-9BD6D790E1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xmlns="" id="{1F86DAD3-6948-4BA2-8486-ADA14F66E2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xmlns="" id="{813957A8-B8C6-4D3A-A9A3-AFA9F5417F0C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xmlns="" id="{8122C15E-6CCE-4D1B-B776-9D2996AE48BB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C60223BB-62F1-48D4-AF9B-4D7038B4E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E284FF21-F14F-4BF5-BB4A-D3639D136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330F5FA5-24AE-43D2-BF9C-9DEDFAFE0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CA6D7D24-FFA2-449E-9469-71C50F7C39C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659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0E0A0FB-291F-4A24-B767-725699378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761453C-AD20-4A91-84E6-CD9CA1D83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EDFE16E-A9A9-4B89-B4A9-C5F3E2CEB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CB0B7-7F3F-4D40-BE8F-ED119EA97EF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9554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FA675B2-8A50-4B9C-B259-DC17587B1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F93F593-2DDF-462D-92CE-D1EFEBF9B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C37AC84-4EA9-4720-8220-9C9DBC17E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BFF11-7188-40D4-950F-13A763E223F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8140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C03257-149A-466D-A46B-09C5A0ED3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409003-A283-4E4F-9988-F46185FE8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11D950-1104-4994-968B-C4E5CD650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76663-5DFC-4089-8545-C4722D2C56B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4769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DA6D235-4454-4198-979C-9DFEECDB0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33ADEEF-67AE-494C-9B8C-11AEBA2DB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A3C1F592-C8C1-4F67-A03F-E55CDF3D8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4A1C2-BDDB-40F1-BF1B-CECE9DCE6F7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3537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5DBDB18-8381-4D65-9BE8-2CA7F194F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F7039E5-A88F-4ACF-9C74-041014F71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283012C-51C3-4F34-ACF8-4DF0CD359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19B7-C486-443A-A9B9-50FF8D9B851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08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78DEB781-3209-4801-81AB-5A8AE1661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03887A36-FD27-403B-B213-27AB4B445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82E07F8-F3D1-419C-B492-DC589475B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E5116-67A5-4008-8AA3-E4B5D29FD47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5557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56A66E-71D1-434F-B771-5192B29F2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C5B9013-CB08-4695-A75F-9978090E7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AB860E3-80BF-4216-8461-6E67E2195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C11DC-9A2E-41D0-BC5C-8C296580EE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93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22CA3FDD-C1A5-480E-9C26-04F47ACB4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8FECD9AC-4282-4811-B336-EB82C1060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A905BA0D-8134-48C4-A84A-955BC8AC3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20A75-68C3-491D-A643-3E4E54F21AD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075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11CF41-B6E1-4129-B394-DB3FF885B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70AC39-18A3-41D4-A9F8-40873D3BB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D3FD17-4A21-46E8-9F8D-86227B6CD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D65B2-13AD-43D3-8970-04D599E444E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362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E5A4D23-8081-4108-B376-D3D598663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E1CF581-9F99-482D-BB2E-F13A1AC37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6942CE5-DB52-48C9-9277-91B69740A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E5444-89D8-470D-B9B7-6C4DB59B9C1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8076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FF1C1C0-16FC-43D3-9F2A-196878FEF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11CBC20-31EB-4110-A9BB-3284B1710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1AFAF47-2C5E-427A-B0ED-8CB45DBE1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315D-E826-44D8-8000-7AC20FA94FF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959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A46C3334-3DF5-40DA-AB9E-93C4C1749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D8B903FC-74DA-41F2-9C32-B68A83BDB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E8B7651A-2848-455F-ABC6-94BAE5E0D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8E2E3-8C75-4652-9FEA-8D0ED625AE0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366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82764868-EF10-438A-B727-9109FBB37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41335EED-71E2-409F-B722-A457CD544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0C4AEEDE-3BD3-48C6-A09F-6E534563A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BDA18-682D-4EDB-89B0-F14C4C6077E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687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E14F7E2E-FFE9-4AC8-9D2A-4E9A7A5EB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6E970A1-9C7B-4089-BD13-7CD62647A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xmlns="" id="{2EB5C147-4B32-4CB9-A020-2C6F2D340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8BE71-8B99-4E60-A42C-1C752DC802F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9792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65EB0F91-0777-4C29-A85E-9A27BF906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B0EC6964-B549-4B98-97EC-D5C7FE894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8F3E5E27-10C8-47BC-A462-90386FEFD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8DFFE-94F8-4053-AC4B-55F7D5CB9E1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93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C1BBC621-C406-45D4-87DD-26A98185F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xmlns="" id="{60B9D772-7D40-4F55-8430-4237B7514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82C9A686-493C-4E2B-9859-C9B5027B2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E89D9-EA26-42F8-900D-0D93229677A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562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B1CAEDA3-459C-4469-A8F4-9E2DEB5D9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DEEEC039-0567-4FE4-A670-4DD5A5B7B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7867C409-18E3-4144-B9F1-C7BE8D080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F4C36-5913-44DD-9FA6-C1FAA3EA05F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53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69356FE-3992-4BDF-BE5F-6CF3AC6EB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xmlns="" id="{4A1DA843-37E0-4FEB-AE81-D4A95617C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77868C7A-F41F-4E77-A5CC-50F5ECCF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BA001-B9B0-47FB-AE2F-C1584BFEB84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037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FD02F93F-C840-4EB4-90F3-B9A621A4101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93A9FD0A-0FA8-4FA4-BD81-6069435F39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96 w 5184"/>
                <a:gd name="T3" fmla="*/ 3159 h 3159"/>
                <a:gd name="T4" fmla="*/ 52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xmlns="" id="{32C2E59B-FA77-434B-8E6D-19D4465B9B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0 w 556"/>
                <a:gd name="T5" fmla="*/ 3159 h 3159"/>
                <a:gd name="T6" fmla="*/ 57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xmlns="" id="{40403694-DFC7-4C61-A070-C1233AB818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xmlns="" id="{1CF5CE90-495D-42DC-9443-CEA9EA57D1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xmlns="" id="{5819B42C-E5D8-405A-A24E-3185FA0FFF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xmlns="" id="{BD5CA387-5F0D-4DCC-8035-ACE29BE968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8285532F-F0A3-470C-9282-885AE7B123B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xmlns="" id="{725AC5A6-B867-46FF-B4A7-50B8573BA0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>
                <a:extLst>
                  <a:ext uri="{FF2B5EF4-FFF2-40B4-BE49-F238E27FC236}">
                    <a16:creationId xmlns:a16="http://schemas.microsoft.com/office/drawing/2014/main" xmlns="" id="{7E33EB69-38C0-416C-B4BD-1C5CBD46275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xmlns="" id="{FF69FFBE-5331-4CB1-B544-663425A318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628 w 251"/>
                  <a:gd name="T5" fmla="*/ 12 h 12"/>
                  <a:gd name="T6" fmla="*/ 262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xmlns="" id="{D23B21DF-FECB-44DF-A1AB-8508BE1A78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8 w 251"/>
                  <a:gd name="T7" fmla="*/ 12 h 12"/>
                  <a:gd name="T8" fmla="*/ 258 w 251"/>
                  <a:gd name="T9" fmla="*/ 0 h 12"/>
                  <a:gd name="T10" fmla="*/ 25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>
                <a:extLst>
                  <a:ext uri="{FF2B5EF4-FFF2-40B4-BE49-F238E27FC236}">
                    <a16:creationId xmlns:a16="http://schemas.microsoft.com/office/drawing/2014/main" xmlns="" id="{A7E40381-9CD3-4A94-B931-2FAAB8C6E0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ea typeface="+mn-ea"/>
                </a:endParaRPr>
              </a:p>
            </p:txBody>
          </p:sp>
        </p:grpSp>
      </p:grpSp>
      <p:sp>
        <p:nvSpPr>
          <p:cNvPr id="23567" name="Rectangle 15">
            <a:extLst>
              <a:ext uri="{FF2B5EF4-FFF2-40B4-BE49-F238E27FC236}">
                <a16:creationId xmlns:a16="http://schemas.microsoft.com/office/drawing/2014/main" xmlns="" id="{31A732DC-583E-4D9C-9237-37A9B3F81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xmlns="" id="{31087A75-5ACF-4EC1-AFE4-18F6AEAC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xmlns="" id="{C103B319-CA6C-4C01-97A5-FF4AB924A9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3570" name="Rectangle 18">
            <a:extLst>
              <a:ext uri="{FF2B5EF4-FFF2-40B4-BE49-F238E27FC236}">
                <a16:creationId xmlns:a16="http://schemas.microsoft.com/office/drawing/2014/main" xmlns="" id="{D181ED9F-0A6F-40C4-8CB6-3A05C93420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3571" name="Rectangle 19">
            <a:extLst>
              <a:ext uri="{FF2B5EF4-FFF2-40B4-BE49-F238E27FC236}">
                <a16:creationId xmlns:a16="http://schemas.microsoft.com/office/drawing/2014/main" xmlns="" id="{2D4C7196-D611-4F7F-B319-39A43144C2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206EEBA-80FF-4612-83D2-829B3D543523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xmlns="" id="{972D58CE-38FE-42D4-B3F8-4E6406A5D8E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76362344-FA40-4657-8E23-996DA457C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ABAB403C-9975-40FC-A159-21D4CB08A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xmlns="" id="{2ECA4E21-63AA-4C41-B35A-1507E799EB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xmlns="" id="{0376E707-5C9A-45AC-AE01-4DCA1B5A3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xmlns="" id="{B55DE646-18C1-4655-8CE2-D9CCC52B2F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E9C4C3B6-E731-45EF-9A57-C5A4B82C4277}" type="slidenum">
              <a:rPr lang="de-DE" altLang="en-US"/>
              <a:pPr/>
              <a:t>‹Nr.›</a:t>
            </a:fld>
            <a:endParaRPr lang="de-DE" altLang="en-US"/>
          </a:p>
        </p:txBody>
      </p:sp>
      <p:sp>
        <p:nvSpPr>
          <p:cNvPr id="13320" name="Freeform 8">
            <a:extLst>
              <a:ext uri="{FF2B5EF4-FFF2-40B4-BE49-F238E27FC236}">
                <a16:creationId xmlns:a16="http://schemas.microsoft.com/office/drawing/2014/main" xmlns="" id="{AB90F36F-9D9A-4D5F-8379-2906F908818D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>
            <a:extLst>
              <a:ext uri="{FF2B5EF4-FFF2-40B4-BE49-F238E27FC236}">
                <a16:creationId xmlns:a16="http://schemas.microsoft.com/office/drawing/2014/main" xmlns="" id="{33FFB96E-C9E7-4B02-968B-4F89B278A7C1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2" name="Group 10">
            <a:extLst>
              <a:ext uri="{FF2B5EF4-FFF2-40B4-BE49-F238E27FC236}">
                <a16:creationId xmlns:a16="http://schemas.microsoft.com/office/drawing/2014/main" xmlns="" id="{EFC66A0C-3354-4E93-9CE8-FC74AD6602AB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39" name="Freeform 11">
              <a:extLst>
                <a:ext uri="{FF2B5EF4-FFF2-40B4-BE49-F238E27FC236}">
                  <a16:creationId xmlns:a16="http://schemas.microsoft.com/office/drawing/2014/main" xmlns="" id="{AE914D6A-5B6B-4573-A04A-41EFDC9DC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12">
              <a:extLst>
                <a:ext uri="{FF2B5EF4-FFF2-40B4-BE49-F238E27FC236}">
                  <a16:creationId xmlns:a16="http://schemas.microsoft.com/office/drawing/2014/main" xmlns="" id="{0B2A5AC3-A891-4BC7-8F35-16683581C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13">
              <a:extLst>
                <a:ext uri="{FF2B5EF4-FFF2-40B4-BE49-F238E27FC236}">
                  <a16:creationId xmlns:a16="http://schemas.microsoft.com/office/drawing/2014/main" xmlns="" id="{85B3D3F8-1969-4648-9194-B7CBE30AB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4">
              <a:extLst>
                <a:ext uri="{FF2B5EF4-FFF2-40B4-BE49-F238E27FC236}">
                  <a16:creationId xmlns:a16="http://schemas.microsoft.com/office/drawing/2014/main" xmlns="" id="{61E27EF8-484C-4EF6-A8D4-A69DE74A5B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5">
              <a:extLst>
                <a:ext uri="{FF2B5EF4-FFF2-40B4-BE49-F238E27FC236}">
                  <a16:creationId xmlns:a16="http://schemas.microsoft.com/office/drawing/2014/main" xmlns="" id="{BA46C1A8-43B1-479F-B36B-01BC7E60D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6">
              <a:extLst>
                <a:ext uri="{FF2B5EF4-FFF2-40B4-BE49-F238E27FC236}">
                  <a16:creationId xmlns:a16="http://schemas.microsoft.com/office/drawing/2014/main" xmlns="" id="{972D0CD6-2C24-4888-ADFC-5205444CE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7">
              <a:extLst>
                <a:ext uri="{FF2B5EF4-FFF2-40B4-BE49-F238E27FC236}">
                  <a16:creationId xmlns:a16="http://schemas.microsoft.com/office/drawing/2014/main" xmlns="" id="{3B99103B-81A5-4D8D-93CB-4B813F617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18">
              <a:extLst>
                <a:ext uri="{FF2B5EF4-FFF2-40B4-BE49-F238E27FC236}">
                  <a16:creationId xmlns:a16="http://schemas.microsoft.com/office/drawing/2014/main" xmlns="" id="{C5C7E64E-0EFD-410F-9D6E-5E0A5674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19">
              <a:extLst>
                <a:ext uri="{FF2B5EF4-FFF2-40B4-BE49-F238E27FC236}">
                  <a16:creationId xmlns:a16="http://schemas.microsoft.com/office/drawing/2014/main" xmlns="" id="{639A8CA6-7CB7-4942-A11B-18FDA212B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8" name="Group 20">
              <a:extLst>
                <a:ext uri="{FF2B5EF4-FFF2-40B4-BE49-F238E27FC236}">
                  <a16:creationId xmlns:a16="http://schemas.microsoft.com/office/drawing/2014/main" xmlns="" id="{1A0613F1-67E2-497C-B9AD-EAAEDFEB06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49" name="Group 21">
                <a:extLst>
                  <a:ext uri="{FF2B5EF4-FFF2-40B4-BE49-F238E27FC236}">
                    <a16:creationId xmlns:a16="http://schemas.microsoft.com/office/drawing/2014/main" xmlns="" id="{FF1DDBBE-9F91-49E6-A050-24DCF22B72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62" name="Freeform 22">
                  <a:extLst>
                    <a:ext uri="{FF2B5EF4-FFF2-40B4-BE49-F238E27FC236}">
                      <a16:creationId xmlns:a16="http://schemas.microsoft.com/office/drawing/2014/main" xmlns="" id="{6D3F1874-18D7-490C-AEB4-B249A5E5940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Freeform 23">
                  <a:extLst>
                    <a:ext uri="{FF2B5EF4-FFF2-40B4-BE49-F238E27FC236}">
                      <a16:creationId xmlns:a16="http://schemas.microsoft.com/office/drawing/2014/main" xmlns="" id="{2382DF3C-1696-4FD5-9259-9432A35B844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4" name="Freeform 24">
                  <a:extLst>
                    <a:ext uri="{FF2B5EF4-FFF2-40B4-BE49-F238E27FC236}">
                      <a16:creationId xmlns:a16="http://schemas.microsoft.com/office/drawing/2014/main" xmlns="" id="{22A90DD9-07B5-4D4E-BE74-78D4F422A65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50" name="Freeform 25">
                <a:extLst>
                  <a:ext uri="{FF2B5EF4-FFF2-40B4-BE49-F238E27FC236}">
                    <a16:creationId xmlns:a16="http://schemas.microsoft.com/office/drawing/2014/main" xmlns="" id="{6B1F146C-D04D-412D-9AC3-5F767639F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26">
                <a:extLst>
                  <a:ext uri="{FF2B5EF4-FFF2-40B4-BE49-F238E27FC236}">
                    <a16:creationId xmlns:a16="http://schemas.microsoft.com/office/drawing/2014/main" xmlns="" id="{96AD79AE-EB22-4DD8-846E-E4BF1AC561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27">
                <a:extLst>
                  <a:ext uri="{FF2B5EF4-FFF2-40B4-BE49-F238E27FC236}">
                    <a16:creationId xmlns:a16="http://schemas.microsoft.com/office/drawing/2014/main" xmlns="" id="{4E62B35A-272E-4162-BC48-6BE23349F9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53" name="Group 28">
                <a:extLst>
                  <a:ext uri="{FF2B5EF4-FFF2-40B4-BE49-F238E27FC236}">
                    <a16:creationId xmlns:a16="http://schemas.microsoft.com/office/drawing/2014/main" xmlns="" id="{AB01C25D-C5CF-4CF5-BC82-ABBE4C8973B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54" name="Freeform 29">
                  <a:extLst>
                    <a:ext uri="{FF2B5EF4-FFF2-40B4-BE49-F238E27FC236}">
                      <a16:creationId xmlns:a16="http://schemas.microsoft.com/office/drawing/2014/main" xmlns="" id="{5BBF1528-1AE4-446C-A2F9-9ACAB3F10B4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5" name="Freeform 30">
                  <a:extLst>
                    <a:ext uri="{FF2B5EF4-FFF2-40B4-BE49-F238E27FC236}">
                      <a16:creationId xmlns:a16="http://schemas.microsoft.com/office/drawing/2014/main" xmlns="" id="{1212F319-7F03-4F90-BEA0-93E2D0284F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6" name="Freeform 31">
                  <a:extLst>
                    <a:ext uri="{FF2B5EF4-FFF2-40B4-BE49-F238E27FC236}">
                      <a16:creationId xmlns:a16="http://schemas.microsoft.com/office/drawing/2014/main" xmlns="" id="{C13243C6-DF2C-4FC3-AFFF-EE6D1DD3F9C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7" name="Freeform 32">
                  <a:extLst>
                    <a:ext uri="{FF2B5EF4-FFF2-40B4-BE49-F238E27FC236}">
                      <a16:creationId xmlns:a16="http://schemas.microsoft.com/office/drawing/2014/main" xmlns="" id="{0328C0C7-1BF2-4FCA-8851-66F610D69C0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8" name="Freeform 33">
                  <a:extLst>
                    <a:ext uri="{FF2B5EF4-FFF2-40B4-BE49-F238E27FC236}">
                      <a16:creationId xmlns:a16="http://schemas.microsoft.com/office/drawing/2014/main" xmlns="" id="{5F58C91F-34DF-4430-99E5-FC896316FC3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Freeform 34">
                  <a:extLst>
                    <a:ext uri="{FF2B5EF4-FFF2-40B4-BE49-F238E27FC236}">
                      <a16:creationId xmlns:a16="http://schemas.microsoft.com/office/drawing/2014/main" xmlns="" id="{7F2C83F4-03C7-4D31-89B7-2550325714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Freeform 35">
                  <a:extLst>
                    <a:ext uri="{FF2B5EF4-FFF2-40B4-BE49-F238E27FC236}">
                      <a16:creationId xmlns:a16="http://schemas.microsoft.com/office/drawing/2014/main" xmlns="" id="{ECA34184-9116-4AF4-A0CD-CBBB9D41DC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1" name="Freeform 36">
                  <a:extLst>
                    <a:ext uri="{FF2B5EF4-FFF2-40B4-BE49-F238E27FC236}">
                      <a16:creationId xmlns:a16="http://schemas.microsoft.com/office/drawing/2014/main" xmlns="" id="{A274DC0E-1ED4-4A67-A5CC-82BA22B58F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323" name="Group 37">
            <a:extLst>
              <a:ext uri="{FF2B5EF4-FFF2-40B4-BE49-F238E27FC236}">
                <a16:creationId xmlns:a16="http://schemas.microsoft.com/office/drawing/2014/main" xmlns="" id="{0D1907A7-5F85-4040-8C5F-2440CAE22240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37" name="Freeform 38">
              <a:extLst>
                <a:ext uri="{FF2B5EF4-FFF2-40B4-BE49-F238E27FC236}">
                  <a16:creationId xmlns:a16="http://schemas.microsoft.com/office/drawing/2014/main" xmlns="" id="{D0D7B6F3-9E3D-46E4-BA9B-EEF19F469BBF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39">
              <a:extLst>
                <a:ext uri="{FF2B5EF4-FFF2-40B4-BE49-F238E27FC236}">
                  <a16:creationId xmlns:a16="http://schemas.microsoft.com/office/drawing/2014/main" xmlns="" id="{59F29BBC-93D8-461F-BDC3-EEED37F95B5A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4" name="Group 40">
            <a:extLst>
              <a:ext uri="{FF2B5EF4-FFF2-40B4-BE49-F238E27FC236}">
                <a16:creationId xmlns:a16="http://schemas.microsoft.com/office/drawing/2014/main" xmlns="" id="{1C66CFA5-C9BE-4CD1-8F48-16F1D510031E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25" name="Group 41">
              <a:extLst>
                <a:ext uri="{FF2B5EF4-FFF2-40B4-BE49-F238E27FC236}">
                  <a16:creationId xmlns:a16="http://schemas.microsoft.com/office/drawing/2014/main" xmlns="" id="{3A115E6E-48D6-450E-9B1C-E985C45837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27" name="Freeform 42">
                <a:extLst>
                  <a:ext uri="{FF2B5EF4-FFF2-40B4-BE49-F238E27FC236}">
                    <a16:creationId xmlns:a16="http://schemas.microsoft.com/office/drawing/2014/main" xmlns="" id="{550F9C4A-90DC-41C2-B4C2-3CD4ACBE33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8" name="Group 43">
                <a:extLst>
                  <a:ext uri="{FF2B5EF4-FFF2-40B4-BE49-F238E27FC236}">
                    <a16:creationId xmlns:a16="http://schemas.microsoft.com/office/drawing/2014/main" xmlns="" id="{B40047A2-E908-46CE-ACB7-BD0210CC3A5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29" name="Freeform 44">
                  <a:extLst>
                    <a:ext uri="{FF2B5EF4-FFF2-40B4-BE49-F238E27FC236}">
                      <a16:creationId xmlns:a16="http://schemas.microsoft.com/office/drawing/2014/main" xmlns="" id="{9040587B-A0A1-4C11-91C9-EBAE6A7D5C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0" name="Freeform 45">
                  <a:extLst>
                    <a:ext uri="{FF2B5EF4-FFF2-40B4-BE49-F238E27FC236}">
                      <a16:creationId xmlns:a16="http://schemas.microsoft.com/office/drawing/2014/main" xmlns="" id="{79EB8E0D-3545-4B8A-98C7-A5376BD094D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1" name="Freeform 46">
                  <a:extLst>
                    <a:ext uri="{FF2B5EF4-FFF2-40B4-BE49-F238E27FC236}">
                      <a16:creationId xmlns:a16="http://schemas.microsoft.com/office/drawing/2014/main" xmlns="" id="{A6EF7F12-B5BB-4B2B-8306-65BBA223A6A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2" name="Freeform 47">
                  <a:extLst>
                    <a:ext uri="{FF2B5EF4-FFF2-40B4-BE49-F238E27FC236}">
                      <a16:creationId xmlns:a16="http://schemas.microsoft.com/office/drawing/2014/main" xmlns="" id="{8458929E-6B0F-4A98-AD8E-B937AECD9D2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3" name="Freeform 48">
                  <a:extLst>
                    <a:ext uri="{FF2B5EF4-FFF2-40B4-BE49-F238E27FC236}">
                      <a16:creationId xmlns:a16="http://schemas.microsoft.com/office/drawing/2014/main" xmlns="" id="{6851C985-ABF7-488A-B002-BFC54056DE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4" name="Freeform 49">
                  <a:extLst>
                    <a:ext uri="{FF2B5EF4-FFF2-40B4-BE49-F238E27FC236}">
                      <a16:creationId xmlns:a16="http://schemas.microsoft.com/office/drawing/2014/main" xmlns="" id="{C17F261F-B39D-4491-833B-192DC1950A2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5" name="Freeform 50">
                  <a:extLst>
                    <a:ext uri="{FF2B5EF4-FFF2-40B4-BE49-F238E27FC236}">
                      <a16:creationId xmlns:a16="http://schemas.microsoft.com/office/drawing/2014/main" xmlns="" id="{D20C8E5A-7A48-4A2C-BB40-319ADF3F536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Freeform 51">
                  <a:extLst>
                    <a:ext uri="{FF2B5EF4-FFF2-40B4-BE49-F238E27FC236}">
                      <a16:creationId xmlns:a16="http://schemas.microsoft.com/office/drawing/2014/main" xmlns="" id="{75013A79-6B5D-4602-9455-ABE37429642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>
              <a:extLst>
                <a:ext uri="{FF2B5EF4-FFF2-40B4-BE49-F238E27FC236}">
                  <a16:creationId xmlns:a16="http://schemas.microsoft.com/office/drawing/2014/main" xmlns="" id="{D3FDB00A-77D4-4112-8955-434810D7356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Tahoma" charset="0"/>
                <a:ea typeface="ＭＳ Ｐゴシック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xmlns="" id="{21C4DE76-BD59-4082-8AAD-B3551C546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44675"/>
            <a:ext cx="7543800" cy="928688"/>
          </a:xfrm>
        </p:spPr>
        <p:txBody>
          <a:bodyPr/>
          <a:lstStyle/>
          <a:p>
            <a:pPr eaLnBrk="1" hangingPunct="1"/>
            <a:r>
              <a:rPr lang="de-DE" altLang="en-US" sz="4000">
                <a:ea typeface="ＭＳ Ｐゴシック" panose="020B0600070205080204" pitchFamily="34" charset="-128"/>
              </a:rPr>
              <a:t>Herzlich Willkommen!</a:t>
            </a:r>
            <a:br>
              <a:rPr lang="de-DE" altLang="en-US" sz="4000">
                <a:ea typeface="ＭＳ Ｐゴシック" panose="020B0600070205080204" pitchFamily="34" charset="-128"/>
              </a:rPr>
            </a:br>
            <a:r>
              <a:rPr lang="de-DE" altLang="en-US" sz="4000">
                <a:ea typeface="ＭＳ Ｐゴシック" panose="020B0600070205080204" pitchFamily="34" charset="-128"/>
              </a:rPr>
              <a:t>Welcome!</a:t>
            </a: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xmlns="" id="{CCDCA2CB-665E-4E68-A294-2EF96B19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400">
              <a:latin typeface="Comic Sans MS" panose="030F0702030302020204" pitchFamily="66" charset="0"/>
            </a:endParaRP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xmlns="" id="{D4EABEC6-98D9-4CAF-80A9-69BEAB77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5753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xmlns="" id="{5520A255-4707-4123-9E69-0A86B60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20875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7">
            <a:extLst>
              <a:ext uri="{FF2B5EF4-FFF2-40B4-BE49-F238E27FC236}">
                <a16:creationId xmlns:a16="http://schemas.microsoft.com/office/drawing/2014/main" xmlns="" id="{4C95CB90-1DA5-45C5-81C4-3A84BC9D5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3068638"/>
            <a:ext cx="3975100" cy="596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>
                    <a:alpha val="85881"/>
                  </a:srgbClr>
                </a:solidFill>
                <a:latin typeface="Comic Sans MS" panose="030F0702030302020204" pitchFamily="66" charset="0"/>
              </a:rPr>
              <a:t>Bilingual Social Sciences</a:t>
            </a:r>
          </a:p>
        </p:txBody>
      </p:sp>
      <p:sp>
        <p:nvSpPr>
          <p:cNvPr id="25606" name="WordArt 8">
            <a:extLst>
              <a:ext uri="{FF2B5EF4-FFF2-40B4-BE49-F238E27FC236}">
                <a16:creationId xmlns:a16="http://schemas.microsoft.com/office/drawing/2014/main" xmlns="" id="{2F9C6ACD-F4C9-4D55-83FA-B5084A71C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5157788"/>
            <a:ext cx="4102100" cy="7493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>
                    <a:alpha val="78038"/>
                  </a:srgbClr>
                </a:solidFill>
                <a:latin typeface="Comic Sans MS" panose="030F0702030302020204" pitchFamily="66" charset="0"/>
              </a:rPr>
              <a:t>GW Bilingual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B843F060-EE26-406C-9FBC-542346E8F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>
                <a:solidFill>
                  <a:srgbClr val="FFCC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Was ist bilingualer Unterricht?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CD45E09A-BCB8-4211-B772-FA217702B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en-US" sz="2000" dirty="0">
                <a:ea typeface="ＭＳ Ｐゴシック" panose="020B0600070205080204" pitchFamily="34" charset="-128"/>
              </a:rPr>
              <a:t>Sachfachunterricht in Fremdsprache</a:t>
            </a:r>
          </a:p>
          <a:p>
            <a:pPr eaLnBrk="1" hangingPunct="1"/>
            <a:r>
              <a:rPr lang="de-DE" altLang="en-US" sz="2000" dirty="0">
                <a:ea typeface="ＭＳ Ｐゴシック" panose="020B0600070205080204" pitchFamily="34" charset="-128"/>
              </a:rPr>
              <a:t>Integration von sachfachlichem und sprachlichem Lernen (Thema/Begriffe/Strukturen)</a:t>
            </a:r>
          </a:p>
          <a:p>
            <a:pPr eaLnBrk="1" hangingPunct="1"/>
            <a:r>
              <a:rPr lang="de-DE" altLang="en-US" sz="2000" dirty="0" err="1">
                <a:ea typeface="ＭＳ Ｐゴシック" panose="020B0600070205080204" pitchFamily="34" charset="-128"/>
              </a:rPr>
              <a:t>Sachfach</a:t>
            </a:r>
            <a:r>
              <a:rPr lang="de-DE" altLang="en-US" sz="2000" dirty="0">
                <a:ea typeface="ＭＳ Ｐゴシック" panose="020B0600070205080204" pitchFamily="34" charset="-128"/>
              </a:rPr>
              <a:t> steht im Vordergrund – im Unterricht Integration beider Bereiche</a:t>
            </a:r>
          </a:p>
          <a:p>
            <a:pPr eaLnBrk="1" hangingPunct="1"/>
            <a:r>
              <a:rPr lang="de-DE" altLang="en-US" sz="2000" dirty="0">
                <a:ea typeface="ＭＳ Ｐゴシック" panose="020B0600070205080204" pitchFamily="34" charset="-128"/>
              </a:rPr>
              <a:t>Ziel Erziehung zu (fachbezogener) Mehrsprachigkeit, d.h. dem Einsatz von zwei Lern- und Arbeitssprachen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Fremdsprache führt zu Perspektivwechsel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Vokabellernen hat dienende Funktion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Leistungsbewertung nach inhaltlichen Kriterien, Sprache nicht einbezogen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zwei Klassenarbeiten pro Halbjahr/zwei Wochenstunden</a:t>
            </a:r>
          </a:p>
          <a:p>
            <a:pPr eaLnBrk="1" hangingPunct="1"/>
            <a:endParaRPr lang="de-DE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m026">
            <a:extLst>
              <a:ext uri="{FF2B5EF4-FFF2-40B4-BE49-F238E27FC236}">
                <a16:creationId xmlns:a16="http://schemas.microsoft.com/office/drawing/2014/main" xmlns="" id="{EA4CF527-0EB8-4A7E-A18E-6FEEBF8D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43211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m027">
            <a:extLst>
              <a:ext uri="{FF2B5EF4-FFF2-40B4-BE49-F238E27FC236}">
                <a16:creationId xmlns:a16="http://schemas.microsoft.com/office/drawing/2014/main" xmlns="" id="{3AE5E1D9-B87A-4B59-820A-A8CC365E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>
            <a:fillRect/>
          </a:stretch>
        </p:blipFill>
        <p:spPr bwMode="auto">
          <a:xfrm>
            <a:off x="2195513" y="0"/>
            <a:ext cx="460851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m028">
            <a:extLst>
              <a:ext uri="{FF2B5EF4-FFF2-40B4-BE49-F238E27FC236}">
                <a16:creationId xmlns:a16="http://schemas.microsoft.com/office/drawing/2014/main" xmlns="" id="{09DC7F97-9676-4EC2-B8AB-81C96ECF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0"/>
            <a:ext cx="450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xmlns="" id="{5FCEDEE8-F1FE-394E-9F52-5B441462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74" y="0"/>
            <a:ext cx="537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4D0402F5-2EA1-4BE1-B69A-5E3948A25C0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16013" y="260350"/>
            <a:ext cx="7086600" cy="1431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CC00"/>
                </a:solidFill>
                <a:latin typeface="Goudy Old Style" charset="0"/>
                <a:cs typeface="+mj-cs"/>
              </a:rPr>
              <a:t>Curriculum</a:t>
            </a:r>
            <a:endParaRPr lang="de-DE" dirty="0">
              <a:cs typeface="+mj-cs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89BA5C86-56DC-43F5-A63A-D5A2A0F0D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0638"/>
          <a:ext cx="4194175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" r:id="rId3" imgW="5905500" imgH="9359900" progId="Word.Document.12">
                  <p:embed/>
                </p:oleObj>
              </mc:Choice>
              <mc:Fallback>
                <p:oleObj name="Dokument" r:id="rId3" imgW="5905500" imgH="9359900" progId="Word.Documen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xmlns="" id="{89BA5C86-56DC-43F5-A63A-D5A2A0F0D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38"/>
                        <a:ext cx="4194175" cy="664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7E42F1D1-E90C-467B-ADC3-8404F85F51F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16013" y="260350"/>
            <a:ext cx="7086600" cy="1431925"/>
          </a:xfrm>
        </p:spPr>
        <p:txBody>
          <a:bodyPr/>
          <a:lstStyle/>
          <a:p>
            <a:r>
              <a:rPr lang="de-DE" altLang="en-US">
                <a:ea typeface="ＭＳ Ｐゴシック" panose="020B0600070205080204" pitchFamily="34" charset="-128"/>
              </a:rPr>
              <a:t>Wo ist Bexhill???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xmlns="" id="{6662EEEE-E514-4D5F-BD14-6F553B32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41036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xmlns="" id="{6A3024A2-2244-4201-ABD9-06133FFE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654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C4D2E2A1-63E2-4457-BB78-B1683F549E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3716338"/>
            <a:ext cx="7086600" cy="1431925"/>
          </a:xfrm>
        </p:spPr>
        <p:txBody>
          <a:bodyPr/>
          <a:lstStyle/>
          <a:p>
            <a:pPr eaLnBrk="1" hangingPunct="1"/>
            <a:r>
              <a:rPr lang="de-DE" altLang="en-US">
                <a:ea typeface="ＭＳ Ｐゴシック" panose="020B0600070205080204" pitchFamily="34" charset="-128"/>
              </a:rPr>
              <a:t>Danke für Ihre Aufmerksamkeit!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069A7C79-279C-4318-A93F-A8652C6907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4292600"/>
            <a:ext cx="6400800" cy="1368425"/>
          </a:xfrm>
        </p:spPr>
        <p:txBody>
          <a:bodyPr/>
          <a:lstStyle/>
          <a:p>
            <a:pPr eaLnBrk="1" hangingPunct="1"/>
            <a:endParaRPr lang="de-DE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de-DE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de-DE" altLang="en-US">
                <a:ea typeface="ＭＳ Ｐゴシック" panose="020B0600070205080204" pitchFamily="34" charset="-128"/>
              </a:rPr>
              <a:t>Thank you for your attention!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85F04F-BC54-4B88-BD42-98F72944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05038"/>
            <a:ext cx="7086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Zum Abschluss</a:t>
            </a:r>
          </a:p>
          <a:p>
            <a:pPr eaLnBrk="1" hangingPunct="1"/>
            <a:endParaRPr lang="de-DE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de-DE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Lehrerwechsel nach Schuljahr möglich</a:t>
            </a:r>
          </a:p>
          <a:p>
            <a:pPr eaLnBrk="1" hangingPunct="1"/>
            <a:r>
              <a:rPr lang="de-DE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Auch in Oberstufe wählbar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immern">
  <a:themeElements>
    <a:clrScheme name="Flimmern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Flimmer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immern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immern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immern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immern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99</Words>
  <Application>Microsoft Macintosh PowerPoint</Application>
  <PresentationFormat>Bildschirmpräsentation (4:3)</PresentationFormat>
  <Paragraphs>22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Comic Sans MS</vt:lpstr>
      <vt:lpstr>Goudy Old Style</vt:lpstr>
      <vt:lpstr>ＭＳ Ｐゴシック</vt:lpstr>
      <vt:lpstr>Tahoma</vt:lpstr>
      <vt:lpstr>Wingdings</vt:lpstr>
      <vt:lpstr>Flimmern</vt:lpstr>
      <vt:lpstr>Crayons</vt:lpstr>
      <vt:lpstr>Dokument</vt:lpstr>
      <vt:lpstr>Herzlich Willkommen! Welcome!</vt:lpstr>
      <vt:lpstr>Was ist bilingualer Unterricht?</vt:lpstr>
      <vt:lpstr>PowerPoint-Präsentation</vt:lpstr>
      <vt:lpstr>PowerPoint-Präsentation</vt:lpstr>
      <vt:lpstr>Curriculum</vt:lpstr>
      <vt:lpstr>Wo ist Bexhill???</vt:lpstr>
      <vt:lpstr>Danke für Ihre Aufmerksamkeit!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Gina is by lingual ... that means she can say the same thing twice but you can only understand it once.</dc:title>
  <dc:creator>RB</dc:creator>
  <cp:lastModifiedBy>Eva Hommer</cp:lastModifiedBy>
  <cp:revision>23</cp:revision>
  <dcterms:created xsi:type="dcterms:W3CDTF">2010-05-25T16:10:00Z</dcterms:created>
  <dcterms:modified xsi:type="dcterms:W3CDTF">2023-02-21T15:00:10Z</dcterms:modified>
</cp:coreProperties>
</file>